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EAB7D-95D1-42F4-B23C-C43FE1CCE623}" v="8" dt="2023-11-01T00:33:04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66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7ACEAB7D-95D1-42F4-B23C-C43FE1CCE623}"/>
    <pc:docChg chg="custSel addSld modSld">
      <pc:chgData name="Talbott, Heather" userId="8ebef113-e037-4d89-a70e-4d4fa7ecfcdf" providerId="ADAL" clId="{7ACEAB7D-95D1-42F4-B23C-C43FE1CCE623}" dt="2023-11-01T00:33:04.401" v="119"/>
      <pc:docMkLst>
        <pc:docMk/>
      </pc:docMkLst>
      <pc:sldChg chg="addSp modSp new mod">
        <pc:chgData name="Talbott, Heather" userId="8ebef113-e037-4d89-a70e-4d4fa7ecfcdf" providerId="ADAL" clId="{7ACEAB7D-95D1-42F4-B23C-C43FE1CCE623}" dt="2023-10-30T04:42:17.014" v="5" actId="1076"/>
        <pc:sldMkLst>
          <pc:docMk/>
          <pc:sldMk cId="2235840345" sldId="257"/>
        </pc:sldMkLst>
        <pc:spChg chg="add">
          <ac:chgData name="Talbott, Heather" userId="8ebef113-e037-4d89-a70e-4d4fa7ecfcdf" providerId="ADAL" clId="{7ACEAB7D-95D1-42F4-B23C-C43FE1CCE623}" dt="2023-10-30T04:33:12.724" v="1" actId="22"/>
          <ac:spMkLst>
            <pc:docMk/>
            <pc:sldMk cId="2235840345" sldId="257"/>
            <ac:spMk id="3" creationId="{971D946D-CEA9-0333-794F-0B2072842EFB}"/>
          </ac:spMkLst>
        </pc:spChg>
        <pc:spChg chg="add">
          <ac:chgData name="Talbott, Heather" userId="8ebef113-e037-4d89-a70e-4d4fa7ecfcdf" providerId="ADAL" clId="{7ACEAB7D-95D1-42F4-B23C-C43FE1CCE623}" dt="2023-10-30T04:42:13.940" v="3" actId="22"/>
          <ac:spMkLst>
            <pc:docMk/>
            <pc:sldMk cId="2235840345" sldId="257"/>
            <ac:spMk id="4" creationId="{5A50BF51-7999-38A2-FA3D-C4FCAE501C6F}"/>
          </ac:spMkLst>
        </pc:spChg>
        <pc:picChg chg="add">
          <ac:chgData name="Talbott, Heather" userId="8ebef113-e037-4d89-a70e-4d4fa7ecfcdf" providerId="ADAL" clId="{7ACEAB7D-95D1-42F4-B23C-C43FE1CCE623}" dt="2023-10-30T04:33:14.613" v="2" actId="22"/>
          <ac:picMkLst>
            <pc:docMk/>
            <pc:sldMk cId="2235840345" sldId="257"/>
            <ac:picMk id="5" creationId="{C957802F-0151-501C-D496-DC11816D7BFE}"/>
          </ac:picMkLst>
        </pc:picChg>
        <pc:picChg chg="add mod">
          <ac:chgData name="Talbott, Heather" userId="8ebef113-e037-4d89-a70e-4d4fa7ecfcdf" providerId="ADAL" clId="{7ACEAB7D-95D1-42F4-B23C-C43FE1CCE623}" dt="2023-10-30T04:42:17.014" v="5" actId="1076"/>
          <ac:picMkLst>
            <pc:docMk/>
            <pc:sldMk cId="2235840345" sldId="257"/>
            <ac:picMk id="7" creationId="{09C788E0-42C1-F248-1812-D048B556DF95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0-31T04:01:27.210" v="97" actId="1076"/>
        <pc:sldMkLst>
          <pc:docMk/>
          <pc:sldMk cId="648692053" sldId="258"/>
        </pc:sldMkLst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" creationId="{610CE4E6-405B-DDC6-2DA6-E20F95C4842F}"/>
          </ac:spMkLst>
        </pc:spChg>
        <pc:spChg chg="add mod">
          <ac:chgData name="Talbott, Heather" userId="8ebef113-e037-4d89-a70e-4d4fa7ecfcdf" providerId="ADAL" clId="{7ACEAB7D-95D1-42F4-B23C-C43FE1CCE623}" dt="2023-10-31T03:59:06.918" v="35" actId="14100"/>
          <ac:spMkLst>
            <pc:docMk/>
            <pc:sldMk cId="648692053" sldId="258"/>
            <ac:spMk id="4" creationId="{3A102079-AB11-D07C-927E-3DA4D9849CEC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5" creationId="{4A4690E2-0CE1-B90E-6096-6DE08BED1480}"/>
          </ac:spMkLst>
        </pc:spChg>
        <pc:spChg chg="add mod">
          <ac:chgData name="Talbott, Heather" userId="8ebef113-e037-4d89-a70e-4d4fa7ecfcdf" providerId="ADAL" clId="{7ACEAB7D-95D1-42F4-B23C-C43FE1CCE623}" dt="2023-10-31T03:59:01.253" v="34" actId="20577"/>
          <ac:spMkLst>
            <pc:docMk/>
            <pc:sldMk cId="648692053" sldId="258"/>
            <ac:spMk id="6" creationId="{224421F1-FF1B-95D2-B975-6A5B3AC3AB2E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7" creationId="{6E27E402-CB80-3654-59CF-563C633B1034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8" creationId="{AF6AF7CE-94AC-ED1E-EE5E-8E7E685FB606}"/>
          </ac:spMkLst>
        </pc:spChg>
        <pc:spChg chg="add mod">
          <ac:chgData name="Talbott, Heather" userId="8ebef113-e037-4d89-a70e-4d4fa7ecfcdf" providerId="ADAL" clId="{7ACEAB7D-95D1-42F4-B23C-C43FE1CCE623}" dt="2023-10-31T04:01:05.013" v="93" actId="1076"/>
          <ac:spMkLst>
            <pc:docMk/>
            <pc:sldMk cId="648692053" sldId="258"/>
            <ac:spMk id="9" creationId="{24AA4B90-1BEF-630B-738D-EEF3976F16ED}"/>
          </ac:spMkLst>
        </pc:spChg>
        <pc:spChg chg="add mod">
          <ac:chgData name="Talbott, Heather" userId="8ebef113-e037-4d89-a70e-4d4fa7ecfcdf" providerId="ADAL" clId="{7ACEAB7D-95D1-42F4-B23C-C43FE1CCE623}" dt="2023-10-31T04:01:09.827" v="94" actId="1076"/>
          <ac:spMkLst>
            <pc:docMk/>
            <pc:sldMk cId="648692053" sldId="258"/>
            <ac:spMk id="10" creationId="{D4716F6F-2A1D-5966-2925-6E6220EFE428}"/>
          </ac:spMkLst>
        </pc:spChg>
        <pc:spChg chg="add del mod">
          <ac:chgData name="Talbott, Heather" userId="8ebef113-e037-4d89-a70e-4d4fa7ecfcdf" providerId="ADAL" clId="{7ACEAB7D-95D1-42F4-B23C-C43FE1CCE623}" dt="2023-10-31T04:00:40.455" v="87" actId="478"/>
          <ac:spMkLst>
            <pc:docMk/>
            <pc:sldMk cId="648692053" sldId="258"/>
            <ac:spMk id="11" creationId="{B431C237-EB41-50B7-B179-7846C51FEB9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2" creationId="{D61A6829-E5B7-EADF-3E7F-EF2057A7D092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3" creationId="{BF6C6ACF-CC3A-6704-424D-4C41BFFA62D8}"/>
          </ac:spMkLst>
        </pc:spChg>
        <pc:spChg chg="add mod">
          <ac:chgData name="Talbott, Heather" userId="8ebef113-e037-4d89-a70e-4d4fa7ecfcdf" providerId="ADAL" clId="{7ACEAB7D-95D1-42F4-B23C-C43FE1CCE623}" dt="2023-10-31T04:00:48.830" v="89" actId="20577"/>
          <ac:spMkLst>
            <pc:docMk/>
            <pc:sldMk cId="648692053" sldId="258"/>
            <ac:spMk id="14" creationId="{02E98B30-8117-9793-651A-19D03BE7550D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5" creationId="{DFA6FAD7-FB63-817C-9B60-5FF86F7C5174}"/>
          </ac:spMkLst>
        </pc:spChg>
        <pc:spChg chg="add mod">
          <ac:chgData name="Talbott, Heather" userId="8ebef113-e037-4d89-a70e-4d4fa7ecfcdf" providerId="ADAL" clId="{7ACEAB7D-95D1-42F4-B23C-C43FE1CCE623}" dt="2023-10-31T04:00:46.037" v="88" actId="20577"/>
          <ac:spMkLst>
            <pc:docMk/>
            <pc:sldMk cId="648692053" sldId="258"/>
            <ac:spMk id="16" creationId="{E1FCB500-7DBF-D38A-4494-B6B6F6BF6837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7" creationId="{90EECA18-E183-4E7C-EEF7-E27284D732A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8" creationId="{A00CA6C4-FFDB-312D-8426-28E66B9D747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19" creationId="{E0A9F3E3-3C00-24F3-CD2E-086553599470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0" creationId="{734F1AF4-B704-6C62-A665-5F6D3F5F9B68}"/>
          </ac:spMkLst>
        </pc:spChg>
        <pc:spChg chg="add mod">
          <ac:chgData name="Talbott, Heather" userId="8ebef113-e037-4d89-a70e-4d4fa7ecfcdf" providerId="ADAL" clId="{7ACEAB7D-95D1-42F4-B23C-C43FE1CCE623}" dt="2023-10-31T03:59:51.539" v="52" actId="20577"/>
          <ac:spMkLst>
            <pc:docMk/>
            <pc:sldMk cId="648692053" sldId="258"/>
            <ac:spMk id="21" creationId="{D0F942F2-E0B2-FCC6-4743-C413F18AED99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2" creationId="{FF18B901-FAF1-6B7E-1830-93AA0D08EB32}"/>
          </ac:spMkLst>
        </pc:spChg>
        <pc:spChg chg="add mod">
          <ac:chgData name="Talbott, Heather" userId="8ebef113-e037-4d89-a70e-4d4fa7ecfcdf" providerId="ADAL" clId="{7ACEAB7D-95D1-42F4-B23C-C43FE1CCE623}" dt="2023-10-31T03:59:34.663" v="51" actId="6549"/>
          <ac:spMkLst>
            <pc:docMk/>
            <pc:sldMk cId="648692053" sldId="258"/>
            <ac:spMk id="23" creationId="{3EA98D34-6226-0E4F-5DBD-37A70EA1DAE8}"/>
          </ac:spMkLst>
        </pc:spChg>
        <pc:spChg chg="add mod">
          <ac:chgData name="Talbott, Heather" userId="8ebef113-e037-4d89-a70e-4d4fa7ecfcdf" providerId="ADAL" clId="{7ACEAB7D-95D1-42F4-B23C-C43FE1CCE623}" dt="2023-10-31T03:59:28.777" v="44" actId="6549"/>
          <ac:spMkLst>
            <pc:docMk/>
            <pc:sldMk cId="648692053" sldId="258"/>
            <ac:spMk id="24" creationId="{A9CBF2CF-A631-23EB-811B-F837BCFCA964}"/>
          </ac:spMkLst>
        </pc:spChg>
        <pc:spChg chg="add mod">
          <ac:chgData name="Talbott, Heather" userId="8ebef113-e037-4d89-a70e-4d4fa7ecfcdf" providerId="ADAL" clId="{7ACEAB7D-95D1-42F4-B23C-C43FE1CCE623}" dt="2023-10-31T03:59:23.945" v="37" actId="20577"/>
          <ac:spMkLst>
            <pc:docMk/>
            <pc:sldMk cId="648692053" sldId="258"/>
            <ac:spMk id="25" creationId="{048B78B3-E648-497B-D702-B312160E319F}"/>
          </ac:spMkLst>
        </pc:spChg>
        <pc:spChg chg="add mod">
          <ac:chgData name="Talbott, Heather" userId="8ebef113-e037-4d89-a70e-4d4fa7ecfcdf" providerId="ADAL" clId="{7ACEAB7D-95D1-42F4-B23C-C43FE1CCE623}" dt="2023-10-31T03:59:18.088" v="36" actId="20577"/>
          <ac:spMkLst>
            <pc:docMk/>
            <pc:sldMk cId="648692053" sldId="258"/>
            <ac:spMk id="26" creationId="{050F1963-E794-6686-CA5A-4BD1958612A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27" creationId="{326C0DB4-0D5C-6E08-4132-BAEBE82BE5C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4" creationId="{A88F6E05-E9DC-B505-1122-E424ADBD829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5" creationId="{B32A77F9-BF81-943D-A536-9A2C0B4B371A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46" creationId="{33C04AAE-9DC4-8C70-239A-26A33823949A}"/>
          </ac:spMkLst>
        </pc:spChg>
        <pc:picChg chg="add mod">
          <ac:chgData name="Talbott, Heather" userId="8ebef113-e037-4d89-a70e-4d4fa7ecfcdf" providerId="ADAL" clId="{7ACEAB7D-95D1-42F4-B23C-C43FE1CCE623}" dt="2023-10-31T03:58:18.943" v="7"/>
          <ac:picMkLst>
            <pc:docMk/>
            <pc:sldMk cId="648692053" sldId="258"/>
            <ac:picMk id="3" creationId="{649B9125-3D6D-E149-E7D8-D170DEBE5E95}"/>
          </ac:picMkLst>
        </pc:picChg>
        <pc:picChg chg="add mod">
          <ac:chgData name="Talbott, Heather" userId="8ebef113-e037-4d89-a70e-4d4fa7ecfcdf" providerId="ADAL" clId="{7ACEAB7D-95D1-42F4-B23C-C43FE1CCE623}" dt="2023-10-31T04:01:27.210" v="97" actId="1076"/>
          <ac:picMkLst>
            <pc:docMk/>
            <pc:sldMk cId="648692053" sldId="258"/>
            <ac:picMk id="51" creationId="{69EEFC8E-17DF-3695-FB42-33AC37FD7E24}"/>
          </ac:picMkLst>
        </pc:pic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8" creationId="{F895C15D-C292-B3D6-57BE-0F8C54CD6B10}"/>
          </ac:cxnSpMkLst>
        </pc:cxn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9" creationId="{85E56E79-C07B-8F2A-BE4E-70057DCB79EA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0" creationId="{376F0105-3479-ED59-57F1-9A7EE33621D6}"/>
          </ac:cxnSpMkLst>
        </pc:cxnChg>
        <pc:cxnChg chg="add mod">
          <ac:chgData name="Talbott, Heather" userId="8ebef113-e037-4d89-a70e-4d4fa7ecfcdf" providerId="ADAL" clId="{7ACEAB7D-95D1-42F4-B23C-C43FE1CCE623}" dt="2023-10-31T04:01:13.173" v="95" actId="14100"/>
          <ac:cxnSpMkLst>
            <pc:docMk/>
            <pc:sldMk cId="648692053" sldId="258"/>
            <ac:cxnSpMk id="31" creationId="{6D7484A2-96FD-4F23-7BA5-E59A2314045B}"/>
          </ac:cxnSpMkLst>
        </pc:cxnChg>
        <pc:cxnChg chg="add del mod">
          <ac:chgData name="Talbott, Heather" userId="8ebef113-e037-4d89-a70e-4d4fa7ecfcdf" providerId="ADAL" clId="{7ACEAB7D-95D1-42F4-B23C-C43FE1CCE623}" dt="2023-10-31T04:00:40.455" v="87" actId="478"/>
          <ac:cxnSpMkLst>
            <pc:docMk/>
            <pc:sldMk cId="648692053" sldId="258"/>
            <ac:cxnSpMk id="32" creationId="{B9AF7798-44B7-6FF3-5F63-98DF4752B1C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3" creationId="{1D17DA5F-6F9D-0906-1FB5-90DAB7F5FE3B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6" creationId="{9B070A14-97B6-0C13-2FD0-0EE21972619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7" creationId="{2478FE7A-B0FD-B740-FD6A-2EADC242EC2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8" creationId="{7155B24E-FF2F-0E9C-8756-190B2EEB210F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9" creationId="{607606D5-0BA4-EBEF-414C-DA5D6AD46A9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0" creationId="{553D31E1-1F95-E392-AD86-749F1E7DC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1" creationId="{BB9D64DA-7ED0-CDF1-686C-7FD1EEA920C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2" creationId="{E719AF5F-FAD8-51FB-07AF-DAF99C529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3" creationId="{17E0D3B6-1568-FEF3-5DED-AC20FA76977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4" creationId="{AE3428E8-CF1E-9BBC-CBD4-DBE48EB80F35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5" creationId="{7E2F71ED-C699-E49B-4968-5BE33A1F434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7" creationId="{DF0FB53D-F889-82E9-DF69-70273D7C30F8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8" creationId="{42FB6FA0-C6CC-9665-72A5-56D8F39A45BD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9" creationId="{479F869C-88E9-54C7-A21D-8C78B8DAD3B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0-31T04:04:04.076" v="112" actId="1076"/>
        <pc:sldMkLst>
          <pc:docMk/>
          <pc:sldMk cId="4225104670" sldId="259"/>
        </pc:sldMkLst>
        <pc:spChg chg="add mod">
          <ac:chgData name="Talbott, Heather" userId="8ebef113-e037-4d89-a70e-4d4fa7ecfcdf" providerId="ADAL" clId="{7ACEAB7D-95D1-42F4-B23C-C43FE1CCE623}" dt="2023-10-31T04:03:20.130" v="99"/>
          <ac:spMkLst>
            <pc:docMk/>
            <pc:sldMk cId="4225104670" sldId="259"/>
            <ac:spMk id="3" creationId="{32259343-5044-5E7C-696D-38B77CC372DE}"/>
          </ac:spMkLst>
        </pc:spChg>
        <pc:spChg chg="add mod">
          <ac:chgData name="Talbott, Heather" userId="8ebef113-e037-4d89-a70e-4d4fa7ecfcdf" providerId="ADAL" clId="{7ACEAB7D-95D1-42F4-B23C-C43FE1CCE623}" dt="2023-10-31T04:03:33.088" v="107" actId="20577"/>
          <ac:spMkLst>
            <pc:docMk/>
            <pc:sldMk cId="4225104670" sldId="259"/>
            <ac:spMk id="4" creationId="{B3C829A2-CE01-EE62-8905-8D3863FC92EB}"/>
          </ac:spMkLst>
        </pc:spChg>
        <pc:spChg chg="add mod">
          <ac:chgData name="Talbott, Heather" userId="8ebef113-e037-4d89-a70e-4d4fa7ecfcdf" providerId="ADAL" clId="{7ACEAB7D-95D1-42F4-B23C-C43FE1CCE623}" dt="2023-10-31T04:03:52.822" v="110" actId="20577"/>
          <ac:spMkLst>
            <pc:docMk/>
            <pc:sldMk cId="4225104670" sldId="259"/>
            <ac:spMk id="6" creationId="{31BC8A0D-E978-6B0D-0F17-530B28878188}"/>
          </ac:spMkLst>
        </pc:spChg>
        <pc:spChg chg="add mod">
          <ac:chgData name="Talbott, Heather" userId="8ebef113-e037-4d89-a70e-4d4fa7ecfcdf" providerId="ADAL" clId="{7ACEAB7D-95D1-42F4-B23C-C43FE1CCE623}" dt="2023-10-31T04:03:44.366" v="109" actId="14100"/>
          <ac:spMkLst>
            <pc:docMk/>
            <pc:sldMk cId="4225104670" sldId="259"/>
            <ac:spMk id="7" creationId="{1009F98F-C73C-AB55-01C1-B872B30C7299}"/>
          </ac:spMkLst>
        </pc:spChg>
        <pc:spChg chg="add mod">
          <ac:chgData name="Talbott, Heather" userId="8ebef113-e037-4d89-a70e-4d4fa7ecfcdf" providerId="ADAL" clId="{7ACEAB7D-95D1-42F4-B23C-C43FE1CCE623}" dt="2023-10-31T04:03:41.287" v="108" actId="14100"/>
          <ac:spMkLst>
            <pc:docMk/>
            <pc:sldMk cId="4225104670" sldId="259"/>
            <ac:spMk id="9" creationId="{5FD2DFD7-3D12-DC5D-0C34-DB142710D5FF}"/>
          </ac:spMkLst>
        </pc:spChg>
        <pc:picChg chg="add mod">
          <ac:chgData name="Talbott, Heather" userId="8ebef113-e037-4d89-a70e-4d4fa7ecfcdf" providerId="ADAL" clId="{7ACEAB7D-95D1-42F4-B23C-C43FE1CCE623}" dt="2023-10-31T04:03:20.130" v="99"/>
          <ac:picMkLst>
            <pc:docMk/>
            <pc:sldMk cId="4225104670" sldId="259"/>
            <ac:picMk id="2" creationId="{1659B5FA-DBF4-C453-B3F2-EBB305911A87}"/>
          </ac:picMkLst>
        </pc:picChg>
        <pc:picChg chg="add mod">
          <ac:chgData name="Talbott, Heather" userId="8ebef113-e037-4d89-a70e-4d4fa7ecfcdf" providerId="ADAL" clId="{7ACEAB7D-95D1-42F4-B23C-C43FE1CCE623}" dt="2023-10-31T04:04:04.076" v="112" actId="1076"/>
          <ac:picMkLst>
            <pc:docMk/>
            <pc:sldMk cId="4225104670" sldId="259"/>
            <ac:picMk id="11" creationId="{78ECB908-3532-B015-2C30-24D5AF81AE19}"/>
          </ac:picMkLst>
        </pc:pic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5" creationId="{4D63811A-1A65-69E1-4E0E-DC0B29E83B2D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8" creationId="{06AF7B5C-AD0E-B40E-DEDE-AA5701FC49BA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10" creationId="{FFE83C8D-9B4F-2A86-EB93-5FBC20AA5EAD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0:32:23.459" v="116" actId="1076"/>
        <pc:sldMkLst>
          <pc:docMk/>
          <pc:sldMk cId="3537908325" sldId="260"/>
        </pc:sldMkLst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" creationId="{1A0FA36C-2CFF-3AF7-9C6B-05308D9435C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4" creationId="{5DBC9CC0-C72D-8F3E-0148-5C4244DD8D5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6" creationId="{650D9A03-A967-23C3-439B-6B16EA8716C3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7" creationId="{7D11F83B-2BF5-9172-B784-BE6B1DC0D04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9" creationId="{C943486C-5AE7-0F92-4BA4-5D94870E897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0" creationId="{36A4B8C4-DD4F-71CE-3C25-E351DA4B9582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5" creationId="{4722ECFD-CEB9-1648-509C-B7E484BF2A59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6" creationId="{CBDDA5FD-1438-718E-4572-03C52C6D3E9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7" creationId="{7F3E3D86-C044-3D79-D2BA-D807F904B397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9" creationId="{905E207E-0925-1D27-5BBD-04F33A43EE5C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1" creationId="{E2DBB4E2-DA0D-21B7-25AC-5E2BE23F068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2" creationId="{A252CF97-D9DA-DFE2-CB67-453A69545584}"/>
          </ac:spMkLst>
        </pc:spChg>
        <pc:picChg chg="add mod">
          <ac:chgData name="Talbott, Heather" userId="8ebef113-e037-4d89-a70e-4d4fa7ecfcdf" providerId="ADAL" clId="{7ACEAB7D-95D1-42F4-B23C-C43FE1CCE623}" dt="2023-11-01T00:32:19.603" v="114"/>
          <ac:picMkLst>
            <pc:docMk/>
            <pc:sldMk cId="3537908325" sldId="260"/>
            <ac:picMk id="3" creationId="{B1A3094A-AA04-377B-0161-15EAE929FA16}"/>
          </ac:picMkLst>
        </pc:picChg>
        <pc:picChg chg="add mod">
          <ac:chgData name="Talbott, Heather" userId="8ebef113-e037-4d89-a70e-4d4fa7ecfcdf" providerId="ADAL" clId="{7ACEAB7D-95D1-42F4-B23C-C43FE1CCE623}" dt="2023-11-01T00:32:23.459" v="116" actId="1076"/>
          <ac:picMkLst>
            <pc:docMk/>
            <pc:sldMk cId="3537908325" sldId="260"/>
            <ac:picMk id="23" creationId="{74798334-DB2A-4E11-E7F2-FBFADD71BBB1}"/>
          </ac:picMkLst>
        </pc:pic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5" creationId="{57533AC6-D918-4D01-BFB1-996EBE5608F9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8" creationId="{E7764C77-B047-8DDB-EFD2-F620908105DA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1" creationId="{FF1D3AFC-0785-4882-D022-AEFBCC0F66F3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2" creationId="{383AD4C1-BBCA-83EA-18B7-532C3AD287F0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3" creationId="{632C46CB-BD1F-A817-3C13-FD20B065C4DC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4" creationId="{2651183F-4FC0-8076-A02D-68BDD1C65785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8" creationId="{53F074D5-D0B1-CEE4-52EF-1A349B220E58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20" creationId="{8337B7A2-97BC-76A2-9127-95B65FF22B75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0:33:04.401" v="119"/>
        <pc:sldMkLst>
          <pc:docMk/>
          <pc:sldMk cId="2414572764" sldId="261"/>
        </pc:sldMkLst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2" creationId="{1B7A5EB3-C836-2480-DF46-7CCFADC0F6CB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4" creationId="{3FB8AA3F-28A5-B537-C48F-DD89EC13E998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5" creationId="{C4D78BB7-A00E-DF3D-78F3-573B222B0897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7" creationId="{06CC49D8-CD71-A2D9-81BE-E73C79B73963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8" creationId="{3465E5F3-E624-2CDE-5E70-D0350992E925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9" creationId="{944DE9EE-C6EF-11FD-D8F3-F78F1122F326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10" creationId="{6A27AF67-160B-0FF9-C1B1-949F81059789}"/>
          </ac:spMkLst>
        </pc:spChg>
        <pc:picChg chg="add mod">
          <ac:chgData name="Talbott, Heather" userId="8ebef113-e037-4d89-a70e-4d4fa7ecfcdf" providerId="ADAL" clId="{7ACEAB7D-95D1-42F4-B23C-C43FE1CCE623}" dt="2023-11-01T00:33:02.513" v="118"/>
          <ac:picMkLst>
            <pc:docMk/>
            <pc:sldMk cId="2414572764" sldId="261"/>
            <ac:picMk id="3" creationId="{0B2DC8B3-ABE4-6EA9-8909-4B13558EC4AF}"/>
          </ac:picMkLst>
        </pc:picChg>
        <pc:picChg chg="add">
          <ac:chgData name="Talbott, Heather" userId="8ebef113-e037-4d89-a70e-4d4fa7ecfcdf" providerId="ADAL" clId="{7ACEAB7D-95D1-42F4-B23C-C43FE1CCE623}" dt="2023-11-01T00:33:04.401" v="119"/>
          <ac:picMkLst>
            <pc:docMk/>
            <pc:sldMk cId="2414572764" sldId="261"/>
            <ac:picMk id="11" creationId="{1E74E802-C5F7-98CD-92FC-7238C9EF4EFF}"/>
          </ac:picMkLst>
        </pc:picChg>
        <pc:cxnChg chg="add mod">
          <ac:chgData name="Talbott, Heather" userId="8ebef113-e037-4d89-a70e-4d4fa7ecfcdf" providerId="ADAL" clId="{7ACEAB7D-95D1-42F4-B23C-C43FE1CCE623}" dt="2023-11-01T00:33:02.513" v="118"/>
          <ac:cxnSpMkLst>
            <pc:docMk/>
            <pc:sldMk cId="2414572764" sldId="261"/>
            <ac:cxnSpMk id="6" creationId="{36C0DE65-D3C2-FBC2-E3A8-F41EDC963B6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C231-C34A-A56A-C3BD-AC0DF7A2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C021-5F38-7F43-1893-D4C35FD5E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69CB-C022-008C-2F5A-2CD0A681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1A6-9F13-A169-9CA3-52BFC909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5040-2309-7AC0-E209-4BD01E3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F4A8-2BE3-4557-49C9-640EB0F0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3BBC1-AA61-DA97-1AE4-04D5B1A3F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BB861-9E5A-E2E6-462E-ADD5EBDD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E4B6E-B5AF-BEEF-9F35-46350979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0D36-2089-FA66-7CAC-61908C23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FF7E2-41A6-5A23-623E-172FC590D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EB5A-2F76-A18D-3FC4-54850684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A943-8030-20E6-EFC8-6653F52C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07BD-9D48-4073-B606-7F474B41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EC71-0D78-D946-6141-0973C97C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9539-8875-90A3-24F9-1004BA7C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B305-1730-BCA8-71D0-AE02C4B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0671-CB8A-977D-54B3-E309C205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8115-6D08-E496-D20A-E1DF794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14F2-9D13-C174-3C7A-EF5FF256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579-0B59-4935-CA52-AC3D36FD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04A5F-218B-217F-5996-1DEB05E12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C17E-0C4D-777F-1854-A8C04FD2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FCA4-7DDA-0251-FE29-527517BC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2881-3157-5AE1-7510-74CFEC73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8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9F66-3FB5-35BB-EC39-33DCA8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894F-8527-2E5B-6BD0-43B699738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99185-F7B9-7376-0755-762C0C6A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DBE2B-1004-9E95-02E3-48479696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ED89-0DD4-E660-FF41-AA61FD99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ED761-90A3-1220-12AC-DC9A906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5AC2-7D73-55C0-E0E8-55F17230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30D2E-2B23-2FC9-C792-3E8A41E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97707-ADE0-1277-19B2-0B071098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3D29D-CEE7-F854-95B2-87186E705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4CE0-E37C-4553-1025-02EDF517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A72DE-B413-E781-1B68-C0ED8FB8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A8E3C-C39B-C6FB-FE59-ABF69366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E6D72-4635-A5A2-86FB-02CDF2ED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2DC5-C64D-A745-ADCD-5BA99E9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92EE-BB89-ECF2-8142-D21272C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0363-E7B6-C5B9-05DA-01431705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843E-B66E-5C9B-48EE-8AED1793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5ECC-0A0A-998C-B422-F0B8BC7D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CD8D-A825-5895-0634-586317B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B418-951E-14C1-DF1E-A89C012C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409-D6F0-14C5-66C1-D8484EC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9BEB-E8E6-8DB1-5DF8-997CEB6F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D0C1-90A3-5574-B2FC-D305AABC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05354-BDAD-D348-6051-CA30509B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3ADD-5F8D-EC28-72FE-29561CBE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A0053-DE17-D3E0-244F-7E5202F2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3AE-03E2-BE9E-4754-28602C91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F4EBC-E7E0-CB4B-E500-80196A30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000B6-B9F7-A75A-2E66-B35D4794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E7D7B-3E9A-B71B-B074-E917AA90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3381-7AA5-732F-D916-D895E69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C9CF-E1B1-5C8E-7A24-D6D9B09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2360B-0B19-CB0D-0223-DECF614D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3C9D-003B-C508-327E-8403E16A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BB7D-E034-7CFA-27EE-9CB74F2BE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8956-A9B9-565B-A8A2-50806BD4C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7E59-2DEE-D44E-13E4-F6DD9902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4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A9247-EFFA-36D0-9969-5354608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" y="759125"/>
            <a:ext cx="4639322" cy="381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8E5AE-B0F7-4C7E-FA6E-775A5CD0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79" y="1220910"/>
            <a:ext cx="476316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D946D-CEA9-0333-794F-0B2072842EF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02F-0151-501C-D496-DC11816D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114102"/>
            <a:ext cx="5915851" cy="462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0BF51-7999-38A2-FA3D-C4FCAE501C6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788E0-42C1-F248-1812-D048B556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27" y="845202"/>
            <a:ext cx="267689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CE4E6-405B-DDC6-2DA6-E20F95C4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B9125-3D6D-E149-E7D8-D170DEBE5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381000"/>
            <a:ext cx="7339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A102079-AB11-D07C-927E-3DA4D984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769" y="1423755"/>
            <a:ext cx="507894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4690E2-0CE1-B90E-6096-6DE08BED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836742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Trachea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4421F1-FF1B-95D2-B975-6A5B3AC3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807" y="1405589"/>
            <a:ext cx="922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B </a:t>
            </a:r>
            <a:r>
              <a:rPr lang="en-US" sz="1200" dirty="0">
                <a:latin typeface="Arial" charset="0"/>
              </a:rPr>
              <a:t>(behind and embedded in  A)</a:t>
            </a:r>
          </a:p>
          <a:p>
            <a:endParaRPr lang="en-US" sz="1200" b="1" dirty="0">
              <a:latin typeface="Arial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4AA4B90-1BEF-630B-738D-EEF3976F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31" y="4017027"/>
            <a:ext cx="8444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</a:p>
          <a:p>
            <a:r>
              <a:rPr lang="en-US" sz="1400" dirty="0">
                <a:latin typeface="Arial" charset="0"/>
              </a:rPr>
              <a:t>(above kidney)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4716F6F-2A1D-5966-2925-6E6220EF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873" y="4839225"/>
            <a:ext cx="88647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61A6829-E5B7-EADF-3E7F-EF2057A7D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443542"/>
            <a:ext cx="1346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Scrotum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BF6C6ACF-CC3A-6704-424D-4C41BFFA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0" y="6265867"/>
            <a:ext cx="1033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Male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2E98B30-8117-9793-651A-19D03BE7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5935667"/>
            <a:ext cx="1490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J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DFA6FAD7-FB63-817C-9B60-5FF86F7C5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5384804"/>
            <a:ext cx="132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Female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E1FCB500-7DBF-D38A-4494-B6B6F6BF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40" y="4750745"/>
            <a:ext cx="1362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I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0EECA18-E183-4E7C-EEF7-E27284D7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208467"/>
            <a:ext cx="955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Uterus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00CA6C4-FFDB-312D-8426-28E66B9D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921716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Kidney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34F1AF4-B704-6C62-A665-5F6D3F5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022897"/>
            <a:ext cx="1284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Heart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D0F942F2-E0B2-FCC6-4743-C413F18A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557759"/>
            <a:ext cx="1673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F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FF18B901-FAF1-6B7E-1830-93AA0D08E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201867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Trachea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3EA98D34-6226-0E4F-5DBD-37A70EA1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1973559"/>
            <a:ext cx="2282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A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A9CBF2CF-A631-23EB-811B-F837BCFC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7" y="1446569"/>
            <a:ext cx="19034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E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48B78B3-E648-497B-D702-B312160E3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861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D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50F1963-E794-6686-CA5A-4BD195861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8813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484A2-96FD-4F23-7BA5-E59A2314045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9189" y="3994951"/>
            <a:ext cx="1175976" cy="9912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17DA5F-6F9D-0906-1FB5-90DAB7F5FE3B}"/>
              </a:ext>
            </a:extLst>
          </p:cNvPr>
          <p:cNvCxnSpPr/>
          <p:nvPr/>
        </p:nvCxnSpPr>
        <p:spPr bwMode="auto">
          <a:xfrm flipV="1">
            <a:off x="3213038" y="5607409"/>
            <a:ext cx="137001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sp>
        <p:nvSpPr>
          <p:cNvPr id="34" name="Freeform 34">
            <a:extLst>
              <a:ext uri="{FF2B5EF4-FFF2-40B4-BE49-F238E27FC236}">
                <a16:creationId xmlns:a16="http://schemas.microsoft.com/office/drawing/2014/main" id="{A88F6E05-E9DC-B505-1122-E424ADBD829B}"/>
              </a:ext>
            </a:extLst>
          </p:cNvPr>
          <p:cNvSpPr/>
          <p:nvPr/>
        </p:nvSpPr>
        <p:spPr bwMode="auto">
          <a:xfrm>
            <a:off x="3430954" y="3709930"/>
            <a:ext cx="1715428" cy="424408"/>
          </a:xfrm>
          <a:custGeom>
            <a:avLst/>
            <a:gdLst>
              <a:gd name="connsiteX0" fmla="*/ 1007534 w 1744134"/>
              <a:gd name="connsiteY0" fmla="*/ 118533 h 550333"/>
              <a:gd name="connsiteX1" fmla="*/ 0 w 1744134"/>
              <a:gd name="connsiteY1" fmla="*/ 550333 h 550333"/>
              <a:gd name="connsiteX2" fmla="*/ 1744134 w 1744134"/>
              <a:gd name="connsiteY2" fmla="*/ 0 h 55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4134" h="550333">
                <a:moveTo>
                  <a:pt x="1007534" y="118533"/>
                </a:moveTo>
                <a:lnTo>
                  <a:pt x="0" y="550333"/>
                </a:lnTo>
                <a:lnTo>
                  <a:pt x="1744134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B32A77F9-BF81-943D-A536-9A2C0B4B371A}"/>
              </a:ext>
            </a:extLst>
          </p:cNvPr>
          <p:cNvSpPr/>
          <p:nvPr/>
        </p:nvSpPr>
        <p:spPr bwMode="auto">
          <a:xfrm>
            <a:off x="4705164" y="5628442"/>
            <a:ext cx="1297173" cy="467561"/>
          </a:xfrm>
          <a:custGeom>
            <a:avLst/>
            <a:gdLst>
              <a:gd name="connsiteX0" fmla="*/ 186267 w 1329267"/>
              <a:gd name="connsiteY0" fmla="*/ 0 h 482600"/>
              <a:gd name="connsiteX1" fmla="*/ 1329267 w 1329267"/>
              <a:gd name="connsiteY1" fmla="*/ 482600 h 482600"/>
              <a:gd name="connsiteX2" fmla="*/ 0 w 1329267"/>
              <a:gd name="connsiteY2" fmla="*/ 33867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267" h="482600">
                <a:moveTo>
                  <a:pt x="186267" y="0"/>
                </a:moveTo>
                <a:lnTo>
                  <a:pt x="1329267" y="482600"/>
                </a:lnTo>
                <a:lnTo>
                  <a:pt x="0" y="338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070A14-97B6-0C13-2FD0-0EE219726196}"/>
              </a:ext>
            </a:extLst>
          </p:cNvPr>
          <p:cNvCxnSpPr/>
          <p:nvPr/>
        </p:nvCxnSpPr>
        <p:spPr bwMode="auto">
          <a:xfrm>
            <a:off x="6718177" y="4919020"/>
            <a:ext cx="5000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78FE7A-B0FD-B740-FD6A-2EADC242EC22}"/>
              </a:ext>
            </a:extLst>
          </p:cNvPr>
          <p:cNvCxnSpPr/>
          <p:nvPr/>
        </p:nvCxnSpPr>
        <p:spPr bwMode="auto">
          <a:xfrm flipV="1">
            <a:off x="6387038" y="4465468"/>
            <a:ext cx="288973" cy="34372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55B24E-FF2F-0E9C-8756-190B2EEB210F}"/>
              </a:ext>
            </a:extLst>
          </p:cNvPr>
          <p:cNvCxnSpPr/>
          <p:nvPr/>
        </p:nvCxnSpPr>
        <p:spPr bwMode="auto">
          <a:xfrm>
            <a:off x="5397623" y="4073529"/>
            <a:ext cx="12143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3D31E1-1F95-E392-AD86-749F1E7DC154}"/>
              </a:ext>
            </a:extLst>
          </p:cNvPr>
          <p:cNvCxnSpPr/>
          <p:nvPr/>
        </p:nvCxnSpPr>
        <p:spPr bwMode="auto">
          <a:xfrm>
            <a:off x="5078027" y="3184529"/>
            <a:ext cx="15339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D64DA-7ED0-CDF1-686C-7FD1EEA920C2}"/>
              </a:ext>
            </a:extLst>
          </p:cNvPr>
          <p:cNvCxnSpPr/>
          <p:nvPr/>
        </p:nvCxnSpPr>
        <p:spPr bwMode="auto">
          <a:xfrm>
            <a:off x="4909351" y="2727329"/>
            <a:ext cx="1702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19AF5F-FAD8-51FB-07AF-DAF99C529154}"/>
              </a:ext>
            </a:extLst>
          </p:cNvPr>
          <p:cNvCxnSpPr/>
          <p:nvPr/>
        </p:nvCxnSpPr>
        <p:spPr bwMode="auto">
          <a:xfrm>
            <a:off x="4918229" y="2371729"/>
            <a:ext cx="169370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E0D3B6-1568-FEF3-5DED-AC20FA769774}"/>
              </a:ext>
            </a:extLst>
          </p:cNvPr>
          <p:cNvCxnSpPr/>
          <p:nvPr/>
        </p:nvCxnSpPr>
        <p:spPr bwMode="auto">
          <a:xfrm>
            <a:off x="5024761" y="2143129"/>
            <a:ext cx="158717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3428E8-CF1E-9BBC-CBD4-DBE48EB80F35}"/>
              </a:ext>
            </a:extLst>
          </p:cNvPr>
          <p:cNvCxnSpPr/>
          <p:nvPr/>
        </p:nvCxnSpPr>
        <p:spPr bwMode="auto">
          <a:xfrm>
            <a:off x="1464816" y="1567807"/>
            <a:ext cx="64585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F71ED-C699-E49B-4968-5BE33A1F4346}"/>
              </a:ext>
            </a:extLst>
          </p:cNvPr>
          <p:cNvCxnSpPr/>
          <p:nvPr/>
        </p:nvCxnSpPr>
        <p:spPr bwMode="auto">
          <a:xfrm flipV="1">
            <a:off x="996241" y="2001842"/>
            <a:ext cx="12160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6" name="Freeform 46">
            <a:extLst>
              <a:ext uri="{FF2B5EF4-FFF2-40B4-BE49-F238E27FC236}">
                <a16:creationId xmlns:a16="http://schemas.microsoft.com/office/drawing/2014/main" id="{33C04AAE-9DC4-8C70-239A-26A33823949A}"/>
              </a:ext>
            </a:extLst>
          </p:cNvPr>
          <p:cNvSpPr/>
          <p:nvPr/>
        </p:nvSpPr>
        <p:spPr bwMode="auto">
          <a:xfrm>
            <a:off x="2389126" y="1607848"/>
            <a:ext cx="550862" cy="185738"/>
          </a:xfrm>
          <a:custGeom>
            <a:avLst/>
            <a:gdLst>
              <a:gd name="connsiteX0" fmla="*/ 42334 w 550334"/>
              <a:gd name="connsiteY0" fmla="*/ 59267 h 186267"/>
              <a:gd name="connsiteX1" fmla="*/ 550334 w 550334"/>
              <a:gd name="connsiteY1" fmla="*/ 0 h 186267"/>
              <a:gd name="connsiteX2" fmla="*/ 0 w 550334"/>
              <a:gd name="connsiteY2" fmla="*/ 186267 h 1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334" h="186267">
                <a:moveTo>
                  <a:pt x="42334" y="59267"/>
                </a:moveTo>
                <a:lnTo>
                  <a:pt x="550334" y="0"/>
                </a:lnTo>
                <a:lnTo>
                  <a:pt x="0" y="1862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0FB53D-F889-82E9-DF69-70273D7C30F8}"/>
              </a:ext>
            </a:extLst>
          </p:cNvPr>
          <p:cNvCxnSpPr/>
          <p:nvPr/>
        </p:nvCxnSpPr>
        <p:spPr bwMode="auto">
          <a:xfrm flipV="1">
            <a:off x="6187736" y="1072740"/>
            <a:ext cx="1068080" cy="4364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B6FA0-C6CC-9665-72A5-56D8F39A45BD}"/>
              </a:ext>
            </a:extLst>
          </p:cNvPr>
          <p:cNvCxnSpPr/>
          <p:nvPr/>
        </p:nvCxnSpPr>
        <p:spPr bwMode="auto">
          <a:xfrm flipV="1">
            <a:off x="6773662" y="1336326"/>
            <a:ext cx="499909" cy="1107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24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9F869C-88E9-54C7-A21D-8C78B8DAD3B9}"/>
              </a:ext>
            </a:extLst>
          </p:cNvPr>
          <p:cNvCxnSpPr/>
          <p:nvPr/>
        </p:nvCxnSpPr>
        <p:spPr bwMode="auto">
          <a:xfrm>
            <a:off x="6826928" y="1602439"/>
            <a:ext cx="42982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9EEFC8E-17DF-3695-FB42-33AC37FD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58" y="6067"/>
            <a:ext cx="885215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1659B5FA-DBF4-C453-B3F2-EBB3059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686821"/>
            <a:ext cx="8531223" cy="5484358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2259343-5044-5E7C-696D-38B77CC3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C829A2-CE01-EE62-8905-8D3863FC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26" y="2750730"/>
            <a:ext cx="1257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3811A-1A65-69E1-4E0E-DC0B29E83B2D}"/>
              </a:ext>
            </a:extLst>
          </p:cNvPr>
          <p:cNvCxnSpPr/>
          <p:nvPr/>
        </p:nvCxnSpPr>
        <p:spPr bwMode="auto">
          <a:xfrm rot="10800000">
            <a:off x="6998141" y="2963985"/>
            <a:ext cx="897465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31BC8A0D-E978-6B0D-0F17-530B2887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377" y="5641798"/>
            <a:ext cx="4937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(c) Anterior view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009F98F-C73C-AB55-01C1-B872B30C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31" y="2751513"/>
            <a:ext cx="16142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AF7B5C-AD0E-B40E-DEDE-AA5701FC49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030476" y="2978818"/>
            <a:ext cx="947186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Rectangle 12">
            <a:extLst>
              <a:ext uri="{FF2B5EF4-FFF2-40B4-BE49-F238E27FC236}">
                <a16:creationId xmlns:a16="http://schemas.microsoft.com/office/drawing/2014/main" id="{5FD2DFD7-3D12-DC5D-0C34-DB142710D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478" y="3595856"/>
            <a:ext cx="2010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83C8D-9B4F-2A86-EB93-5FBC20AA5EA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2831" y="3820989"/>
            <a:ext cx="314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CB908-3532-B015-2C30-24D5AF81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54" y="-309191"/>
            <a:ext cx="8839966" cy="6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FA36C-2CFF-3AF7-9C6B-05308D9435C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3094A-AA04-377B-0161-15EAE929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62050"/>
            <a:ext cx="8534400" cy="45339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BC9CC0-C72D-8F3E-0148-5C4244DD8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401009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33AC6-D918-4D01-BFB1-996EBE5608F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6505" y="4163379"/>
            <a:ext cx="610400" cy="43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650D9A03-A967-23C3-439B-6B16EA87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8" y="5307084"/>
            <a:ext cx="2807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(b) Survey photomicrograph of infundibulum and pituitary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11F83B-2BF5-9172-B784-BE6B1DC0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3016551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64C77-B047-8DDB-EFD2-F620908105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6879" y="3189088"/>
            <a:ext cx="1601803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943486C-5AE7-0F92-4BA4-5D94870E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206328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6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6A4B8C4-DD4F-71CE-3C25-E351DA4B9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8020" y="1244667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D3AFC-0785-4882-D022-AEFBCC0F66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0855" y="1411356"/>
            <a:ext cx="763270" cy="46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AD4C1-BBCA-83EA-18B7-532C3AD287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8900" y="2298700"/>
            <a:ext cx="628650" cy="66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2C46CB-BD1F-A817-3C13-FD20B065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82091" y="2363513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51183F-4FC0-8076-A02D-68BDD1C6578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926616" y="2277788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4722ECFD-CEB9-1648-509C-B7E484BF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14" y="2233060"/>
            <a:ext cx="1169721" cy="97389"/>
          </a:xfrm>
          <a:custGeom>
            <a:avLst/>
            <a:gdLst>
              <a:gd name="T0" fmla="*/ 0 w 2384425"/>
              <a:gd name="T1" fmla="*/ 3175 h 117475"/>
              <a:gd name="T2" fmla="*/ 2346325 w 2384425"/>
              <a:gd name="T3" fmla="*/ 0 h 117475"/>
              <a:gd name="T4" fmla="*/ 2384425 w 2384425"/>
              <a:gd name="T5" fmla="*/ 117475 h 117475"/>
              <a:gd name="T6" fmla="*/ 0 60000 65536"/>
              <a:gd name="T7" fmla="*/ 0 60000 65536"/>
              <a:gd name="T8" fmla="*/ 0 60000 65536"/>
              <a:gd name="T9" fmla="*/ 0 w 2384425"/>
              <a:gd name="T10" fmla="*/ 0 h 117475"/>
              <a:gd name="T11" fmla="*/ 2384425 w 2384425"/>
              <a:gd name="T12" fmla="*/ 117475 h 1174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4425" h="117475">
                <a:moveTo>
                  <a:pt x="0" y="3175"/>
                </a:moveTo>
                <a:lnTo>
                  <a:pt x="2346325" y="0"/>
                </a:lnTo>
                <a:lnTo>
                  <a:pt x="2384425" y="11747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400" dirty="0">
              <a:latin typeface="Arial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CBDDA5FD-1438-718E-4572-03C52C6D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741" y="4901301"/>
            <a:ext cx="635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10x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7F3E3D86-C044-3D79-D2BA-D807F904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396" y="1982994"/>
            <a:ext cx="617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F074D5-D0B1-CEE4-52EF-1A349B220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8161" y="2256186"/>
            <a:ext cx="0" cy="7505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9" name="TextBox 6">
            <a:extLst>
              <a:ext uri="{FF2B5EF4-FFF2-40B4-BE49-F238E27FC236}">
                <a16:creationId xmlns:a16="http://schemas.microsoft.com/office/drawing/2014/main" id="{905E207E-0925-1D27-5BBD-04F33A43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808" y="1982994"/>
            <a:ext cx="8556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37B7A2-97BC-76A2-9127-95B65FF22B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67369" y="2256186"/>
            <a:ext cx="0" cy="1152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1" name="TextBox 9">
            <a:extLst>
              <a:ext uri="{FF2B5EF4-FFF2-40B4-BE49-F238E27FC236}">
                <a16:creationId xmlns:a16="http://schemas.microsoft.com/office/drawing/2014/main" id="{E2DBB4E2-DA0D-21B7-25AC-5E2BE23F0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763" y="5307084"/>
            <a:ext cx="3405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(c) Photomicrograph of the anterior and posterior pituitary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252CF97-D9DA-DFE2-CB67-453A6954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5022367"/>
            <a:ext cx="744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90x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798334-DB2A-4E11-E7F2-FBFADD7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39" y="563631"/>
            <a:ext cx="951058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A5EB3-C836-2480-DF46-7CCFADC0F6C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DC8B3-ABE4-6EA9-8909-4B13558E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81000"/>
            <a:ext cx="6577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FB8AA3F-28A5-B537-C48F-DD89EC13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61" y="6060661"/>
            <a:ext cx="628299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Photomicrograph of thyroid gland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D78BB7-A00E-DF3D-78F3-573B222B0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528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C0DE65-D3C2-FBC2-E3A8-F41EDC963B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6695" y="725560"/>
            <a:ext cx="0" cy="18659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06CC49D8-CD71-A2D9-81BE-E73C79B7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815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65E5F3-E624-2CDE-5E70-D0350992E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531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944DE9EE-C6EF-11FD-D8F3-F78F1122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72" y="795130"/>
            <a:ext cx="617537" cy="3569461"/>
          </a:xfrm>
          <a:custGeom>
            <a:avLst/>
            <a:gdLst>
              <a:gd name="T0" fmla="*/ 0 w 618067"/>
              <a:gd name="T1" fmla="*/ 3479800 h 3479800"/>
              <a:gd name="T2" fmla="*/ 194566 w 618067"/>
              <a:gd name="T3" fmla="*/ 0 h 3479800"/>
              <a:gd name="T4" fmla="*/ 617537 w 618067"/>
              <a:gd name="T5" fmla="*/ 3285067 h 3479800"/>
              <a:gd name="T6" fmla="*/ 0 60000 65536"/>
              <a:gd name="T7" fmla="*/ 0 60000 65536"/>
              <a:gd name="T8" fmla="*/ 0 60000 65536"/>
              <a:gd name="T9" fmla="*/ 0 w 618067"/>
              <a:gd name="T10" fmla="*/ 0 h 3479800"/>
              <a:gd name="T11" fmla="*/ 618067 w 618067"/>
              <a:gd name="T12" fmla="*/ 3479800 h 3479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067" h="3479800">
                <a:moveTo>
                  <a:pt x="0" y="3479800"/>
                </a:moveTo>
                <a:lnTo>
                  <a:pt x="194733" y="0"/>
                </a:lnTo>
                <a:lnTo>
                  <a:pt x="618067" y="328506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A27AF67-160B-0FF9-C1B1-949F8105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325" y="735496"/>
            <a:ext cx="2071962" cy="3041374"/>
          </a:xfrm>
          <a:custGeom>
            <a:avLst/>
            <a:gdLst>
              <a:gd name="T0" fmla="*/ 0 w 1955800"/>
              <a:gd name="T1" fmla="*/ 2058131 h 2980266"/>
              <a:gd name="T2" fmla="*/ 347134 w 1955800"/>
              <a:gd name="T3" fmla="*/ 0 h 2980266"/>
              <a:gd name="T4" fmla="*/ 1955800 w 1955800"/>
              <a:gd name="T5" fmla="*/ 2981325 h 2980266"/>
              <a:gd name="T6" fmla="*/ 0 60000 65536"/>
              <a:gd name="T7" fmla="*/ 0 60000 65536"/>
              <a:gd name="T8" fmla="*/ 0 60000 65536"/>
              <a:gd name="T9" fmla="*/ 0 w 1955800"/>
              <a:gd name="T10" fmla="*/ 0 h 2980266"/>
              <a:gd name="T11" fmla="*/ 1955800 w 1955800"/>
              <a:gd name="T12" fmla="*/ 2980266 h 2980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800" h="2980266">
                <a:moveTo>
                  <a:pt x="0" y="2057400"/>
                </a:moveTo>
                <a:lnTo>
                  <a:pt x="347134" y="0"/>
                </a:lnTo>
                <a:lnTo>
                  <a:pt x="1955800" y="298026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8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74E802-C5F7-98CD-92FC-7238C9EF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23" y="173454"/>
            <a:ext cx="657815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133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2023-10-22T23:04:39Z</dcterms:created>
  <dcterms:modified xsi:type="dcterms:W3CDTF">2023-11-01T00:33:12Z</dcterms:modified>
</cp:coreProperties>
</file>